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5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CB80-B919-474A-92B5-D0552FFD5EAA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D413-0E39-4BDA-8F2C-09CE9D6F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0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73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64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3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1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Саргин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521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4" y="2564904"/>
            <a:ext cx="3918483" cy="259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079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1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68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8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63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43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3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2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5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2017-09-01T09:06:09Z</dcterms:created>
  <dcterms:modified xsi:type="dcterms:W3CDTF">2017-09-01T09:07:59Z</dcterms:modified>
</cp:coreProperties>
</file>