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80" r:id="rId2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6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5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3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8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1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3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0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9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97C19-6E70-48C2-8332-13FB99D5DAC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BA70-557C-4896-A109-A214E3A8A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1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12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1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56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94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32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23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50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35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707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9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Рудаков Александр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3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3306"/>
            <a:ext cx="3923928" cy="2598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2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83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04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Рязанской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96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42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70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3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4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96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73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02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200</Words>
  <Application>Microsoft Office PowerPoint</Application>
  <PresentationFormat>Экран (4:3)</PresentationFormat>
  <Paragraphs>50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2017-09-04T07:00:00Z</dcterms:created>
  <dcterms:modified xsi:type="dcterms:W3CDTF">2017-09-04T07:02:37Z</dcterms:modified>
</cp:coreProperties>
</file>