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0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5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8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0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3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3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8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5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86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0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ECCD2-64DC-4981-AE74-7A5B8EFE29CB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D5715-DD96-4674-94F9-4826CA19FA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2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29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0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42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5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3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15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439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12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097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44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2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Неверов Александр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335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17" y="2039554"/>
            <a:ext cx="2166941" cy="3271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5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06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581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090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4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19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90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37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50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14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53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5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147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2017-09-04T06:39:00Z</dcterms:created>
  <dcterms:modified xsi:type="dcterms:W3CDTF">2017-09-04T06:40:47Z</dcterms:modified>
</cp:coreProperties>
</file>