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6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06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1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1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3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89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89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88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40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81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3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DC58-7F8E-49AD-BE1F-DC458B13865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EEFA3-6E26-4791-88A3-D321EBF0C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7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696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807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212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65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748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776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715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7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2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797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9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22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Немеренко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118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5953" r="28878"/>
          <a:stretch/>
        </p:blipFill>
        <p:spPr>
          <a:xfrm>
            <a:off x="6156176" y="1925026"/>
            <a:ext cx="2462014" cy="3404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563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440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34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58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2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426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02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04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734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2017-09-04T11:37:42Z</dcterms:created>
  <dcterms:modified xsi:type="dcterms:W3CDTF">2017-09-04T11:39:36Z</dcterms:modified>
</cp:coreProperties>
</file>