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4C5-E0A6-4474-9A9F-17F6A2A3758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FC3D-107E-466E-BD08-9A4FA2D9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39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4C5-E0A6-4474-9A9F-17F6A2A3758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FC3D-107E-466E-BD08-9A4FA2D9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17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4C5-E0A6-4474-9A9F-17F6A2A3758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FC3D-107E-466E-BD08-9A4FA2D9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335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4C5-E0A6-4474-9A9F-17F6A2A3758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FC3D-107E-466E-BD08-9A4FA2D9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32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4C5-E0A6-4474-9A9F-17F6A2A3758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FC3D-107E-466E-BD08-9A4FA2D9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96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4C5-E0A6-4474-9A9F-17F6A2A3758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FC3D-107E-466E-BD08-9A4FA2D9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58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4C5-E0A6-4474-9A9F-17F6A2A3758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FC3D-107E-466E-BD08-9A4FA2D9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87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4C5-E0A6-4474-9A9F-17F6A2A3758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FC3D-107E-466E-BD08-9A4FA2D9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197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4C5-E0A6-4474-9A9F-17F6A2A3758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FC3D-107E-466E-BD08-9A4FA2D9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3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4C5-E0A6-4474-9A9F-17F6A2A3758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FC3D-107E-466E-BD08-9A4FA2D9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14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4C5-E0A6-4474-9A9F-17F6A2A3758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FC3D-107E-466E-BD08-9A4FA2D9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71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764C5-E0A6-4474-9A9F-17F6A2A3758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8FC3D-107E-466E-BD08-9A4FA2D9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70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0045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поддержки детей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ситуации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ФГБОУИ </a:t>
            </a: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>ВО «Московский государственный </a:t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гуманитарно-экономический университет»</a:t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8640960" cy="424847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Портфолио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участника  проекта 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«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От адаптивной физической культуры – к эффективной инклюзии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»</a:t>
            </a:r>
          </a:p>
          <a:p>
            <a:pPr>
              <a:spcBef>
                <a:spcPts val="0"/>
              </a:spcBef>
            </a:pPr>
            <a:endParaRPr lang="ru-RU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2664"/>
            <a:ext cx="1872208" cy="17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hmeleva\Desktop\image2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380"/>
            <a:ext cx="2049016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2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913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605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73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652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523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363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446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6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226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087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116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7" cy="207621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728192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4"/>
            <a:ext cx="2016224" cy="180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3136613"/>
            <a:ext cx="87129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</a:rPr>
              <a:t>с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оздание материально-технической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методической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основы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адаптивной физической культуры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как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средства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реабилитации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и социальной адаптации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детей подросткового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возраста с нарушениями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опорно-двигательной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системы (ОДС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).</a:t>
            </a:r>
          </a:p>
          <a:p>
            <a:pPr lvl="0" algn="just">
              <a:buClr>
                <a:srgbClr val="31B6FD"/>
              </a:buClr>
              <a:buSzPct val="100000"/>
            </a:pPr>
            <a:endParaRPr 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01.08.2016 г.-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29.09.2017г.</a:t>
            </a:r>
            <a:endParaRPr lang="ru-RU" sz="1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Недова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Мария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630932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 descr="DSC_4087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11963"/>
          <a:stretch/>
        </p:blipFill>
        <p:spPr>
          <a:xfrm>
            <a:off x="5746731" y="2090069"/>
            <a:ext cx="2835114" cy="3100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31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9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62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8" cy="180278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800200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5"/>
            <a:ext cx="2016224" cy="17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393" y="2075453"/>
            <a:ext cx="85350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 проекта :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оздана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методическая основа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адаптивной физической культуры как средства реабилитации и социальной адаптации детей подросткового возраста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нарушениями опорно-двигательной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системы;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-подготовлена 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методическая база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использованию в рамках АФК базовых и специализированных тренажеров, а также фитбол-гимнастики (комплекс АФК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зависимости от вида заболевания и степени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нарушения;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-проведена секционная работа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АФК в целях реабилитации и социальной адаптации детей-инвалидов с нарушениями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ОДС;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разработаны и изданы методические материалы по адаптивной физической культуре для специалистов по АФК,  и  родителей по использованию фитбол-гимнастики в домашних условиях;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конференция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руководителей, специалистов  организаций, занимающихся вопросами АФК, участников Проекта, заинтересованных руководителей образовательных организаций Москвы, Московской  и </a:t>
            </a:r>
            <a:r>
              <a:rPr lang="ru-RU" sz="1600" b="1" i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Рязанской </a:t>
            </a:r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областей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От АФК – к эффективной инклюзии».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229200"/>
            <a:ext cx="2123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219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949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445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414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12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44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279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7438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200</Words>
  <Application>Microsoft Office PowerPoint</Application>
  <PresentationFormat>Экран (4:3)</PresentationFormat>
  <Paragraphs>50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vt:lpstr>
      <vt:lpstr>   Фонд поддержки детей находящихся в трудной  жизненной ситуации ФГБОУИ ВО  «Московский государственный  гуманитарно-экономический университет»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Фонд поддержки детей находящихся в трудной  жизненной ситуации ФГБОУИ ВО  «Московский государственный  гуманитарно-экономический университет»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dc:title>
  <dc:creator>Корнеев Владимир Юрьевич</dc:creator>
  <cp:lastModifiedBy>Корнеев Владимир Юрьевич</cp:lastModifiedBy>
  <cp:revision>1</cp:revision>
  <dcterms:created xsi:type="dcterms:W3CDTF">2017-09-04T11:34:17Z</dcterms:created>
  <dcterms:modified xsi:type="dcterms:W3CDTF">2017-09-04T11:35:37Z</dcterms:modified>
</cp:coreProperties>
</file>