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5" r:id="rId1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440-8C3D-423F-AF5A-81DB28F1219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977-1FFF-496F-930C-79D9FD118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9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440-8C3D-423F-AF5A-81DB28F1219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977-1FFF-496F-930C-79D9FD118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4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440-8C3D-423F-AF5A-81DB28F1219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977-1FFF-496F-930C-79D9FD118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3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440-8C3D-423F-AF5A-81DB28F1219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977-1FFF-496F-930C-79D9FD118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3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440-8C3D-423F-AF5A-81DB28F1219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977-1FFF-496F-930C-79D9FD118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4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440-8C3D-423F-AF5A-81DB28F1219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977-1FFF-496F-930C-79D9FD118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0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440-8C3D-423F-AF5A-81DB28F1219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977-1FFF-496F-930C-79D9FD118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8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440-8C3D-423F-AF5A-81DB28F1219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977-1FFF-496F-930C-79D9FD118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1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440-8C3D-423F-AF5A-81DB28F1219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977-1FFF-496F-930C-79D9FD118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440-8C3D-423F-AF5A-81DB28F1219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977-1FFF-496F-930C-79D9FD118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8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1440-8C3D-423F-AF5A-81DB28F1219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6977-1FFF-496F-930C-79D9FD118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6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1440-8C3D-423F-AF5A-81DB28F12194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6977-1FFF-496F-930C-79D9FD118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4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14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5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0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6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89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58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465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56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94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4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Мохначева Дарья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IMG_5546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2" r="9294"/>
          <a:stretch/>
        </p:blipFill>
        <p:spPr>
          <a:xfrm>
            <a:off x="5353065" y="1905507"/>
            <a:ext cx="3478429" cy="3437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8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205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37" y="0"/>
            <a:ext cx="4602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5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4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93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96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46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2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4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223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83" y="0"/>
            <a:ext cx="461211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18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2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424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200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2017-09-04T07:40:54Z</dcterms:created>
  <dcterms:modified xsi:type="dcterms:W3CDTF">2017-09-04T07:44:55Z</dcterms:modified>
</cp:coreProperties>
</file>