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7" r:id="rId2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8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4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9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7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7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5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0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1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9491F-43D9-4D6C-922E-C65EA5EC3798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323B-F889-43E3-BB6D-08F0EF9B6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3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98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4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79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4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02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5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46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99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033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28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47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33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274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70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Красавенков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IMG_5544.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2" r="6137"/>
          <a:stretch/>
        </p:blipFill>
        <p:spPr>
          <a:xfrm>
            <a:off x="5487612" y="1828692"/>
            <a:ext cx="3456384" cy="352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1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79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3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0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05" y="-6409"/>
            <a:ext cx="46211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27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55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91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520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2017-09-04T07:31:28Z</dcterms:created>
  <dcterms:modified xsi:type="dcterms:W3CDTF">2017-09-04T07:33:18Z</dcterms:modified>
</cp:coreProperties>
</file>