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0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0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8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4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0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3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7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0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4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2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4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1132-8B77-41A6-ABAA-0589BE4FF631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8467-2F9B-4986-BEC6-96A9B1DEA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4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73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4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4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5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77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00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84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25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76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96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Гурчиани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334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780928"/>
            <a:ext cx="3809763" cy="2523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2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82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2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06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2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79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3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42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3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42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3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70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4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87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2</cp:revision>
  <dcterms:created xsi:type="dcterms:W3CDTF">2017-09-04T06:35:50Z</dcterms:created>
  <dcterms:modified xsi:type="dcterms:W3CDTF">2017-09-04T06:44:53Z</dcterms:modified>
</cp:coreProperties>
</file>