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3F4C-FDD2-47BA-AB04-3793D0384772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BAD1-486D-448B-85D7-BABC2B51F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95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3F4C-FDD2-47BA-AB04-3793D0384772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BAD1-486D-448B-85D7-BABC2B51F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5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3F4C-FDD2-47BA-AB04-3793D0384772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BAD1-486D-448B-85D7-BABC2B51F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32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3F4C-FDD2-47BA-AB04-3793D0384772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BAD1-486D-448B-85D7-BABC2B51F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14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3F4C-FDD2-47BA-AB04-3793D0384772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BAD1-486D-448B-85D7-BABC2B51F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29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3F4C-FDD2-47BA-AB04-3793D0384772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BAD1-486D-448B-85D7-BABC2B51F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85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3F4C-FDD2-47BA-AB04-3793D0384772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BAD1-486D-448B-85D7-BABC2B51F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57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3F4C-FDD2-47BA-AB04-3793D0384772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BAD1-486D-448B-85D7-BABC2B51F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340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3F4C-FDD2-47BA-AB04-3793D0384772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BAD1-486D-448B-85D7-BABC2B51F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49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3F4C-FDD2-47BA-AB04-3793D0384772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BAD1-486D-448B-85D7-BABC2B51F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885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3F4C-FDD2-47BA-AB04-3793D0384772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BAD1-486D-448B-85D7-BABC2B51F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67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03F4C-FDD2-47BA-AB04-3793D0384772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2BAD1-486D-448B-85D7-BABC2B51F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00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00451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поддержки детей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ситуации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ФГБОУИ </a:t>
            </a: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>ВО «Московский государственный </a:t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гуманитарно-экономический университет»</a:t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8640960" cy="424847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Портфолио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 участника  проекта 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«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От адаптивной физической культуры – к эффективной инклюзии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»</a:t>
            </a:r>
          </a:p>
          <a:p>
            <a:pPr>
              <a:spcBef>
                <a:spcPts val="0"/>
              </a:spcBef>
            </a:pPr>
            <a:endParaRPr lang="ru-RU" sz="28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 smtClean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2664"/>
            <a:ext cx="1872208" cy="17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hmeleva\Desktop\image2-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80"/>
            <a:ext cx="2049016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84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16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9049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18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63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24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759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27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0849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27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2227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8" cy="1802789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800200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5"/>
            <a:ext cx="2016224" cy="171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393" y="2075453"/>
            <a:ext cx="85350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 проекта :</a:t>
            </a:r>
          </a:p>
          <a:p>
            <a:pPr lvl="0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оздана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методическая основа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адаптивной физической культуры как средства реабилитации и социальной адаптации детей подросткового возраста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нарушениями опорно-двигательной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системы;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-подготовлена 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методическая база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использованию в рамках АФК базовых и специализированных тренажеров, а также фитбол-гимнастики (комплекс АФК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зависимости от вида заболевания и степени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нарушения;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-проведена секционная работа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АФК в целях реабилитации и социальной адаптации детей-инвалидов с нарушениями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ОДС;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разработаны и изданы методические материалы по адаптивной физической культуре для специалистов по АФК,  и  родителей по использованию фитбол-гимнастики в домашних условиях;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конференция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руководителей, специалистов  организаций, занимающихся вопросами АФК, участников Проекта, заинтересованных руководителей образовательных организаций Москвы, Московской  и </a:t>
            </a:r>
            <a:r>
              <a:rPr lang="ru-RU" sz="1600" b="1" i="1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Рязанской </a:t>
            </a:r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областей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От АФК – к эффективной инклюзии».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5229200"/>
            <a:ext cx="2123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175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7" cy="207621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728192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4"/>
            <a:ext cx="2016224" cy="180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1" y="3136613"/>
            <a:ext cx="871296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</a:rPr>
              <a:t>с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оздание материально-технической</a:t>
            </a: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методической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основы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адаптивной физической культуры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как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средства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реабилитации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и социальной адаптации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детей подросткового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возраста с нарушениями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опорно-двигательной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системы (ОДС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Calibri"/>
              </a:rPr>
              <a:t>).</a:t>
            </a:r>
          </a:p>
          <a:p>
            <a:pPr lvl="0" algn="just">
              <a:buClr>
                <a:srgbClr val="31B6FD"/>
              </a:buClr>
              <a:buSzPct val="100000"/>
            </a:pPr>
            <a:endParaRPr lang="ru-RU" sz="16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проекта: 01.08.2016 г.-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29.09.2017г.</a:t>
            </a:r>
            <a:endParaRPr lang="ru-RU" sz="16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3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Чвырева</a:t>
            </a: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6309320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8" name="Рисунок 7" descr="DSC_4084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6" t="11377" r="27197"/>
          <a:stretch/>
        </p:blipFill>
        <p:spPr>
          <a:xfrm>
            <a:off x="5831968" y="1828667"/>
            <a:ext cx="3132520" cy="3513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60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06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2105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07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786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08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099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1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4562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1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5765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1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9193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15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36888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200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vt:lpstr>
      <vt:lpstr>   Фонд поддержки детей находящихся в трудной  жизненной ситуации ФГБОУИ ВО  «Московский государственный  гуманитарно-экономический университет»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Фонд поддержки детей находящихся в трудной  жизненной ситуации ФГБОУИ ВО  «Московский государственный  гуманитарно-экономический университет»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dc:title>
  <dc:creator>Корнеев Владимир Юрьевич</dc:creator>
  <cp:lastModifiedBy>Корнеев Владимир Юрьевич</cp:lastModifiedBy>
  <cp:revision>1</cp:revision>
  <dcterms:created xsi:type="dcterms:W3CDTF">2017-09-04T11:51:44Z</dcterms:created>
  <dcterms:modified xsi:type="dcterms:W3CDTF">2017-09-04T11:53:32Z</dcterms:modified>
</cp:coreProperties>
</file>