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0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2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8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6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0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5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9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8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6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0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64330-1477-40EC-A4B0-51D81BB2B242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86E2-62C5-45B2-BF54-9D8286445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1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5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7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69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12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Будаев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Илья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902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1947838"/>
            <a:ext cx="2232248" cy="3370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57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3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14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6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1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908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4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76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68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2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45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83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87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9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534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2017-09-01T08:29:35Z</dcterms:created>
  <dcterms:modified xsi:type="dcterms:W3CDTF">2017-09-01T08:32:01Z</dcterms:modified>
</cp:coreProperties>
</file>